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100" d="100"/>
          <a:sy n="100" d="100"/>
        </p:scale>
        <p:origin x="-240" y="-108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151543"/>
              </p:ext>
            </p:extLst>
          </p:nvPr>
        </p:nvGraphicFramePr>
        <p:xfrm>
          <a:off x="378420" y="2872282"/>
          <a:ext cx="8424937" cy="2514600"/>
        </p:xfrm>
        <a:graphic>
          <a:graphicData uri="http://schemas.openxmlformats.org/drawingml/2006/table">
            <a:tbl>
              <a:tblPr/>
              <a:tblGrid>
                <a:gridCol w="288033"/>
                <a:gridCol w="1696676"/>
                <a:gridCol w="1778004"/>
                <a:gridCol w="1291025"/>
                <a:gridCol w="1685161"/>
                <a:gridCol w="1686038"/>
              </a:tblGrid>
              <a:tr h="431591">
                <a:tc>
                  <a:txBody>
                    <a:bodyPr/>
                    <a:lstStyle/>
                    <a:p>
                      <a:pPr marR="10350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+mj-lt"/>
                          <a:ea typeface="Times New Roman"/>
                          <a:cs typeface="Verdana"/>
                        </a:rPr>
                        <a:t>N°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43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30" dirty="0">
                          <a:latin typeface="+mj-lt"/>
                          <a:ea typeface="Times New Roman"/>
                          <a:cs typeface="Verdana"/>
                        </a:rPr>
                        <a:t>Indicador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  <a:t>Fórmula de cálculo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494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+mj-lt"/>
                          <a:ea typeface="Times New Roman"/>
                          <a:cs typeface="Verdana"/>
                        </a:rPr>
                        <a:t>Meta </a:t>
                      </a:r>
                      <a:r>
                        <a:rPr lang="es-ES" sz="1100" b="1" smtClean="0">
                          <a:latin typeface="+mj-lt"/>
                          <a:ea typeface="Times New Roman"/>
                          <a:cs typeface="Verdana"/>
                        </a:rPr>
                        <a:t>2017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287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+mj-lt"/>
                          <a:ea typeface="Times New Roman"/>
                          <a:cs typeface="Verdana"/>
                        </a:rPr>
                        <a:t>Responsable Interno</a:t>
                      </a:r>
                      <a:endParaRPr lang="es-CL" sz="110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  <a:t>% de cumplimiento al</a:t>
                      </a:r>
                      <a:b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</a:br>
                      <a:r>
                        <a:rPr lang="es-ES" sz="1100" b="1" dirty="0" smtClean="0">
                          <a:latin typeface="+mj-lt"/>
                          <a:ea typeface="Times New Roman"/>
                          <a:cs typeface="Verdana"/>
                        </a:rPr>
                        <a:t>31/12/2017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686">
                <a:tc>
                  <a:txBody>
                    <a:bodyPr/>
                    <a:lstStyle/>
                    <a:p>
                      <a:pPr marR="160655" algn="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1</a:t>
                      </a:r>
                      <a:endParaRPr lang="es-CL" sz="110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914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Porcentaje de actividades de </a:t>
                      </a:r>
                      <a:r>
                        <a:rPr lang="es-ES" sz="1100" spc="-10" dirty="0">
                          <a:latin typeface="+mj-lt"/>
                          <a:ea typeface="Times New Roman"/>
                          <a:cs typeface="Verdana"/>
                        </a:rPr>
                        <a:t>capacitación con </a:t>
                      </a: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compromiso de evaluación de </a:t>
                      </a:r>
                      <a:r>
                        <a:rPr lang="es-ES" sz="1100" spc="10" dirty="0">
                          <a:latin typeface="+mj-lt"/>
                          <a:ea typeface="Times New Roman"/>
                          <a:cs typeface="Verdana"/>
                        </a:rPr>
                        <a:t>transferencia en </a:t>
                      </a:r>
                      <a:r>
                        <a:rPr lang="es-ES" sz="1100" spc="-10" dirty="0">
                          <a:latin typeface="+mj-lt"/>
                          <a:ea typeface="Times New Roman"/>
                          <a:cs typeface="Verdana"/>
                        </a:rPr>
                        <a:t>el puesto de </a:t>
                      </a:r>
                      <a:r>
                        <a:rPr lang="es-ES" sz="1100" spc="-25" dirty="0">
                          <a:latin typeface="+mj-lt"/>
                          <a:ea typeface="Times New Roman"/>
                          <a:cs typeface="Verdana"/>
                        </a:rPr>
                        <a:t>trabajo realizadas </a:t>
                      </a:r>
                      <a:r>
                        <a:rPr lang="es-ES" sz="1100" spc="-10" dirty="0">
                          <a:latin typeface="+mj-lt"/>
                          <a:ea typeface="Times New Roman"/>
                          <a:cs typeface="Verdana"/>
                        </a:rPr>
                        <a:t>en el año t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14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(N° actividades de </a:t>
                      </a:r>
                      <a:r>
                        <a:rPr lang="es-ES" sz="1100" spc="-10">
                          <a:latin typeface="+mj-lt"/>
                          <a:ea typeface="Times New Roman"/>
                          <a:cs typeface="Verdana"/>
                        </a:rPr>
                        <a:t>capacitación ejecutadas </a:t>
                      </a: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con compromiso de </a:t>
                      </a:r>
                      <a:r>
                        <a:rPr lang="es-ES" sz="1100" spc="-10">
                          <a:latin typeface="+mj-lt"/>
                          <a:ea typeface="Times New Roman"/>
                          <a:cs typeface="Verdana"/>
                        </a:rPr>
                        <a:t>evaluación de </a:t>
                      </a: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transferencia / N° de </a:t>
                      </a:r>
                      <a:r>
                        <a:rPr lang="es-ES" sz="1100" spc="-10">
                          <a:latin typeface="+mj-lt"/>
                          <a:ea typeface="Times New Roman"/>
                          <a:cs typeface="Verdana"/>
                        </a:rPr>
                        <a:t>actividades de </a:t>
                      </a: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capacitación comprometidas para </a:t>
                      </a:r>
                      <a:r>
                        <a:rPr lang="es-ES" sz="1100" spc="-10">
                          <a:latin typeface="+mj-lt"/>
                          <a:ea typeface="Times New Roman"/>
                          <a:cs typeface="Verdana"/>
                        </a:rPr>
                        <a:t>evaluación de </a:t>
                      </a:r>
                      <a:r>
                        <a:rPr lang="es-ES" sz="1100" spc="-20">
                          <a:latin typeface="+mj-lt"/>
                          <a:ea typeface="Times New Roman"/>
                          <a:cs typeface="Verdana"/>
                        </a:rPr>
                        <a:t>transferencia (1)) *100</a:t>
                      </a:r>
                      <a:endParaRPr lang="es-CL" sz="1100">
                        <a:latin typeface="+mj-lt"/>
                        <a:ea typeface="Times New Roman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860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Medir el indicador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457200" eaLnBrk="0">
                        <a:lnSpc>
                          <a:spcPct val="13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División de </a:t>
                      </a:r>
                      <a:r>
                        <a:rPr lang="es-ES" sz="1100" spc="-20" dirty="0">
                          <a:latin typeface="+mj-lt"/>
                          <a:ea typeface="Times New Roman"/>
                          <a:cs typeface="Verdana"/>
                        </a:rPr>
                        <a:t>Administración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  <a:p>
                      <a:pPr marL="45720" eaLnBrk="0">
                        <a:lnSpc>
                          <a:spcPct val="78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General,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  <a:p>
                      <a:pPr marL="45720" marR="22860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Departamento de </a:t>
                      </a:r>
                      <a:r>
                        <a:rPr lang="es-ES" sz="1100" spc="-25" dirty="0">
                          <a:latin typeface="+mj-lt"/>
                          <a:ea typeface="Times New Roman"/>
                          <a:cs typeface="Verdana"/>
                        </a:rPr>
                        <a:t>Recursos Humanos, </a:t>
                      </a: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Unidad de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  <a:p>
                      <a:pPr marL="45720" eaLnBrk="0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es-ES" sz="1100" spc="-10" dirty="0">
                          <a:latin typeface="+mj-lt"/>
                          <a:ea typeface="Times New Roman"/>
                          <a:cs typeface="Verdana"/>
                        </a:rPr>
                        <a:t>Capacitación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100" spc="-10" dirty="0" smtClean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100" spc="-10" dirty="0" smtClean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23528" y="332656"/>
            <a:ext cx="840493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para reportar resultado de indicador al 31/12/2017</a:t>
            </a:r>
          </a:p>
          <a:p>
            <a:endParaRPr lang="es-CL" dirty="0" smtClean="0"/>
          </a:p>
          <a:p>
            <a:r>
              <a:rPr lang="es-CL" dirty="0" smtClean="0"/>
              <a:t>Plazo de reporte: 3 de </a:t>
            </a:r>
            <a:r>
              <a:rPr lang="es-CL" dirty="0" smtClean="0"/>
              <a:t>enero de 2018</a:t>
            </a:r>
            <a:endParaRPr lang="es-CL" dirty="0" smtClean="0"/>
          </a:p>
          <a:p>
            <a:r>
              <a:rPr lang="es-CL" dirty="0" smtClean="0"/>
              <a:t>Responsable operativo: Jefe Dpto. de Recursos Humanos, Sr. Francisco Rojas</a:t>
            </a:r>
          </a:p>
          <a:p>
            <a:r>
              <a:rPr lang="es-CL" dirty="0" smtClean="0"/>
              <a:t>Encargada de Capacitación, Sra. </a:t>
            </a:r>
            <a:r>
              <a:rPr lang="es-CL" dirty="0"/>
              <a:t>Marión </a:t>
            </a:r>
            <a:r>
              <a:rPr lang="es-CL" dirty="0" smtClean="0"/>
              <a:t>Pacheco</a:t>
            </a:r>
            <a:r>
              <a:rPr lang="es-CL" dirty="0"/>
              <a:t>.</a:t>
            </a:r>
            <a:endParaRPr lang="es-CL" dirty="0" smtClean="0"/>
          </a:p>
          <a:p>
            <a:r>
              <a:rPr lang="es-CL" dirty="0" smtClean="0"/>
              <a:t>Responsable Final: Jefa División de Administración General, Sra. Pilar Gutiérrez.</a:t>
            </a:r>
            <a:endParaRPr lang="es-CL" dirty="0"/>
          </a:p>
          <a:p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12433</TotalTime>
  <Words>138</Words>
  <Application>Microsoft Office PowerPoint</Application>
  <PresentationFormat>Presentación en pantalla (4:3)</PresentationFormat>
  <Paragraphs>23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978</cp:revision>
  <cp:lastPrinted>2015-11-10T12:30:18Z</cp:lastPrinted>
  <dcterms:created xsi:type="dcterms:W3CDTF">2010-11-27T19:44:20Z</dcterms:created>
  <dcterms:modified xsi:type="dcterms:W3CDTF">2017-09-14T20:44:44Z</dcterms:modified>
</cp:coreProperties>
</file>