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745055"/>
              </p:ext>
            </p:extLst>
          </p:nvPr>
        </p:nvGraphicFramePr>
        <p:xfrm>
          <a:off x="378420" y="2852936"/>
          <a:ext cx="8424937" cy="1899349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+mj-lt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>
                          <a:latin typeface="+mj-lt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+mj-lt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+mj-lt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dirty="0" smtClean="0">
                          <a:latin typeface="+mj-lt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+mj-lt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188"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2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3716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Tasa de accidentabilidad </a:t>
                      </a:r>
                      <a:r>
                        <a:rPr lang="es-ES" sz="1100" spc="15" dirty="0">
                          <a:latin typeface="+mj-lt"/>
                          <a:ea typeface="Times New Roman"/>
                          <a:cs typeface="Verdana"/>
                        </a:rPr>
                        <a:t>por accidentes </a:t>
                      </a:r>
                      <a:r>
                        <a:rPr lang="es-ES" sz="1100" spc="-10" dirty="0">
                          <a:latin typeface="+mj-lt"/>
                          <a:ea typeface="Times New Roman"/>
                          <a:cs typeface="Verdana"/>
                        </a:rPr>
                        <a:t>del trabajo en el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año </a:t>
                      </a:r>
                      <a:r>
                        <a:rPr lang="es-ES" sz="1100" dirty="0">
                          <a:latin typeface="+mj-lt"/>
                          <a:ea typeface="Times New Roman"/>
                          <a:cs typeface="Tahoma"/>
                        </a:rPr>
                        <a:t>t.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spc="-20">
                          <a:latin typeface="+mj-lt"/>
                          <a:ea typeface="Times New Roman"/>
                          <a:cs typeface="Verdana"/>
                        </a:rPr>
                        <a:t>(N° de accidente del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trabajo en el año t / Promedio anual de </a:t>
                      </a:r>
                      <a:r>
                        <a:rPr lang="es-ES" sz="1100" spc="-25">
                          <a:latin typeface="+mj-lt"/>
                          <a:ea typeface="Times New Roman"/>
                          <a:cs typeface="Verdana"/>
                        </a:rPr>
                        <a:t>trabajadores del año t) * </a:t>
                      </a: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100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1148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Medir </a:t>
                      </a: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el</a:t>
                      </a:r>
                      <a:r>
                        <a:rPr lang="es-ES" sz="1100" baseline="0" dirty="0" smtClean="0">
                          <a:latin typeface="+mj-lt"/>
                          <a:ea typeface="Times New Roman"/>
                          <a:cs typeface="Verdana"/>
                        </a:rPr>
                        <a:t> </a:t>
                      </a: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4572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División de </a:t>
                      </a:r>
                      <a:r>
                        <a:rPr lang="es-ES" sz="1100" spc="-20" dirty="0">
                          <a:latin typeface="+mj-lt"/>
                          <a:ea typeface="Times New Roman"/>
                          <a:cs typeface="Verdana"/>
                        </a:rPr>
                        <a:t>Administración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  <a:p>
                      <a:pPr marL="45720" eaLnBrk="0">
                        <a:lnSpc>
                          <a:spcPct val="83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latin typeface="+mj-lt"/>
                          <a:ea typeface="Times New Roman"/>
                          <a:cs typeface="Verdana"/>
                        </a:rPr>
                        <a:t>General,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  <a:p>
                      <a:pPr marL="45720"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+mj-lt"/>
                          <a:ea typeface="Times New Roman"/>
                          <a:cs typeface="Verdana"/>
                        </a:rPr>
                        <a:t>Departamento de Recursos Humanos, </a:t>
                      </a:r>
                      <a:r>
                        <a:rPr lang="es-ES" sz="1100" spc="-20" dirty="0">
                          <a:latin typeface="+mj-lt"/>
                          <a:ea typeface="Times New Roman"/>
                          <a:cs typeface="Verdana"/>
                        </a:rPr>
                        <a:t>Prevención de Riesgos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05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marR="1905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323528" y="332656"/>
            <a:ext cx="840493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2018.</a:t>
            </a:r>
            <a:endParaRPr lang="es-CL" dirty="0" smtClean="0"/>
          </a:p>
          <a:p>
            <a:r>
              <a:rPr lang="es-CL" dirty="0" smtClean="0"/>
              <a:t>Responsable operativo: Jefe Dpto. de Recursos Humanos, Sr. Francisco Rojas</a:t>
            </a:r>
          </a:p>
          <a:p>
            <a:r>
              <a:rPr lang="es-CL" dirty="0" smtClean="0"/>
              <a:t>Responsable Final: Jefa División de Administración General, Sra. Pilar Gutiérrez.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12412</TotalTime>
  <Words>113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979</cp:revision>
  <cp:lastPrinted>2015-11-10T12:30:18Z</cp:lastPrinted>
  <dcterms:created xsi:type="dcterms:W3CDTF">2010-11-27T19:44:20Z</dcterms:created>
  <dcterms:modified xsi:type="dcterms:W3CDTF">2017-09-14T20:44:56Z</dcterms:modified>
</cp:coreProperties>
</file>