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37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3528" y="332656"/>
            <a:ext cx="840493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2018.</a:t>
            </a:r>
            <a:endParaRPr lang="es-CL" dirty="0" smtClean="0"/>
          </a:p>
          <a:p>
            <a:r>
              <a:rPr lang="es-CL" dirty="0" smtClean="0"/>
              <a:t>Responsable operativo: Jefe Dpto. de Bienes y Servicios, Sr. </a:t>
            </a:r>
            <a:r>
              <a:rPr lang="es-CL" dirty="0" err="1" smtClean="0"/>
              <a:t>Klaudio</a:t>
            </a:r>
            <a:r>
              <a:rPr lang="es-CL" dirty="0" smtClean="0"/>
              <a:t> Araya.</a:t>
            </a:r>
          </a:p>
          <a:p>
            <a:r>
              <a:rPr lang="es-CL" dirty="0" smtClean="0"/>
              <a:t>Responsable Final: Jefa División de Administración General, Sra. Pilar Gutiérrez.</a:t>
            </a:r>
            <a:endParaRPr lang="es-CL" dirty="0"/>
          </a:p>
          <a:p>
            <a:endParaRPr lang="es-CL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972100"/>
              </p:ext>
            </p:extLst>
          </p:nvPr>
        </p:nvGraphicFramePr>
        <p:xfrm>
          <a:off x="323528" y="2790081"/>
          <a:ext cx="8424937" cy="2142427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57200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+mj-lt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+mj-lt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+mj-lt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+mj-lt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+mj-lt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+mj-lt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+mj-lt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R="160655" algn="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3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182880" algn="just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Porcentaje de </a:t>
                      </a:r>
                      <a:r>
                        <a:rPr lang="es-ES" sz="1100" spc="-10" dirty="0" smtClean="0">
                          <a:latin typeface="+mj-lt"/>
                          <a:ea typeface="Times New Roman"/>
                          <a:cs typeface="Verdana"/>
                        </a:rPr>
                        <a:t>licitaciones sin oferente , en el </a:t>
                      </a:r>
                      <a:r>
                        <a:rPr lang="es-ES" sz="1100" dirty="0" smtClean="0">
                          <a:latin typeface="+mj-lt"/>
                          <a:ea typeface="Times New Roman"/>
                          <a:cs typeface="Verdana"/>
                        </a:rPr>
                        <a:t>año t.</a:t>
                      </a:r>
                      <a:endParaRPr lang="es-CL" sz="1100" dirty="0">
                        <a:latin typeface="+mj-lt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(N° de licitaciones sin oferente en el año t / N° de licitaciones realizadas 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marR="914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en el año t) *100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1148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45720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División de Administración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marL="45720" eaLnBrk="0">
                        <a:lnSpc>
                          <a:spcPct val="78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General,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marL="45720" marR="3200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Departamento de 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marL="45720" marR="32004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Verdana"/>
                        </a:rPr>
                        <a:t>Bienes y Servicios, Unidad de Abastecimiento</a:t>
                      </a:r>
                      <a:endParaRPr lang="es-CL" sz="1100" kern="12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3600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100" spc="-10" dirty="0" smtClean="0">
                        <a:solidFill>
                          <a:srgbClr val="000000"/>
                        </a:solidFill>
                        <a:latin typeface="+mj-lt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12410</TotalTime>
  <Words>117</Words>
  <Application>Microsoft Office PowerPoint</Application>
  <PresentationFormat>Presentación en pantalla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Presentación de PowerPoint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976</cp:revision>
  <cp:lastPrinted>2015-11-10T12:30:18Z</cp:lastPrinted>
  <dcterms:created xsi:type="dcterms:W3CDTF">2010-11-27T19:44:20Z</dcterms:created>
  <dcterms:modified xsi:type="dcterms:W3CDTF">2017-09-14T20:45:13Z</dcterms:modified>
</cp:coreProperties>
</file>