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08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835002"/>
              </p:ext>
            </p:extLst>
          </p:nvPr>
        </p:nvGraphicFramePr>
        <p:xfrm>
          <a:off x="378420" y="2872282"/>
          <a:ext cx="8424937" cy="2114606"/>
        </p:xfrm>
        <a:graphic>
          <a:graphicData uri="http://schemas.openxmlformats.org/drawingml/2006/table">
            <a:tbl>
              <a:tblPr/>
              <a:tblGrid>
                <a:gridCol w="288033"/>
                <a:gridCol w="1601291"/>
                <a:gridCol w="1873389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+mj-lt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+mj-lt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+mj-lt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+mj-lt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+mj-lt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+mj-lt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R="160655" algn="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4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3716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Porcentaje de </a:t>
                      </a:r>
                      <a:r>
                        <a:rPr lang="es-ES" sz="1100" spc="-10">
                          <a:latin typeface="+mj-lt"/>
                          <a:ea typeface="Times New Roman"/>
                          <a:cs typeface="Verdana"/>
                        </a:rPr>
                        <a:t>compromisos de </a:t>
                      </a: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auditoría implementados del Plan de </a:t>
                      </a:r>
                      <a:r>
                        <a:rPr lang="es-ES" sz="1100" spc="-10">
                          <a:latin typeface="+mj-lt"/>
                          <a:ea typeface="Times New Roman"/>
                          <a:cs typeface="Verdana"/>
                        </a:rPr>
                        <a:t>Seguimiento de </a:t>
                      </a:r>
                      <a:r>
                        <a:rPr lang="es-ES" sz="1100" spc="60">
                          <a:latin typeface="+mj-lt"/>
                          <a:ea typeface="Times New Roman"/>
                          <a:cs typeface="Tahoma"/>
                        </a:rPr>
                        <a:t>Auditorias.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(N° de compromisos implementados en año t </a:t>
                      </a:r>
                      <a:r>
                        <a:rPr lang="es-ES" sz="1100" spc="10" dirty="0">
                          <a:latin typeface="+mj-lt"/>
                          <a:ea typeface="Times New Roman"/>
                          <a:cs typeface="Verdana"/>
                        </a:rPr>
                        <a:t>/ N° total de </a:t>
                      </a:r>
                      <a:r>
                        <a:rPr lang="es-ES" sz="1100" spc="15" dirty="0">
                          <a:latin typeface="+mj-lt"/>
                          <a:ea typeface="Times New Roman"/>
                          <a:cs typeface="Verdana"/>
                        </a:rPr>
                        <a:t>compromisos definidos </a:t>
                      </a: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en Plan de Seguimiento </a:t>
                      </a: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de auditorías realizadas año t-1) *</a:t>
                      </a:r>
                      <a:r>
                        <a:rPr lang="es-ES" sz="1100" spc="-10" dirty="0" smtClean="0">
                          <a:latin typeface="+mj-lt"/>
                          <a:ea typeface="Times New Roman"/>
                          <a:cs typeface="Verdana"/>
                        </a:rPr>
                        <a:t>100</a:t>
                      </a:r>
                    </a:p>
                  </a:txBody>
                  <a:tcPr marL="108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1148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Medir el indicador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108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860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Unidad de Auditoría </a:t>
                      </a: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Interna / Divisiones </a:t>
                      </a: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responsables de Compromisos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108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0655" algn="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3528" y="332656"/>
            <a:ext cx="712406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2018.</a:t>
            </a:r>
            <a:endParaRPr lang="es-CL" dirty="0" smtClean="0"/>
          </a:p>
          <a:p>
            <a:r>
              <a:rPr lang="es-CL" dirty="0" smtClean="0"/>
              <a:t>Responsable operativo</a:t>
            </a:r>
            <a:r>
              <a:rPr lang="es-CL" dirty="0" smtClean="0"/>
              <a:t>: Auditora interna, Srta. Patricia Gutiérrez.</a:t>
            </a:r>
            <a:endParaRPr lang="es-CL" dirty="0" smtClean="0"/>
          </a:p>
          <a:p>
            <a:r>
              <a:rPr lang="es-CL" dirty="0"/>
              <a:t>Responsable </a:t>
            </a:r>
            <a:r>
              <a:rPr lang="es-CL" dirty="0"/>
              <a:t>Final</a:t>
            </a:r>
            <a:r>
              <a:rPr lang="es-CL" dirty="0" smtClean="0"/>
              <a:t>: Auditor Interno Ministerial</a:t>
            </a:r>
            <a:r>
              <a:rPr lang="es-CL" dirty="0"/>
              <a:t>, Sr. Claudio Vega.</a:t>
            </a:r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12414</TotalTime>
  <Words>111</Words>
  <Application>Microsoft Office PowerPoint</Application>
  <PresentationFormat>Presentación en pantalla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979</cp:revision>
  <cp:lastPrinted>2015-11-10T12:30:18Z</cp:lastPrinted>
  <dcterms:created xsi:type="dcterms:W3CDTF">2010-11-27T19:44:20Z</dcterms:created>
  <dcterms:modified xsi:type="dcterms:W3CDTF">2017-09-14T20:47:06Z</dcterms:modified>
</cp:coreProperties>
</file>