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  <p:sldMasterId id="2147483665" r:id="rId2"/>
  </p:sldMasterIdLst>
  <p:notesMasterIdLst>
    <p:notesMasterId r:id="rId4"/>
  </p:notesMasterIdLst>
  <p:sldIdLst>
    <p:sldId id="257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CC"/>
    <a:srgbClr val="7DCB1F"/>
    <a:srgbClr val="68D119"/>
    <a:srgbClr val="71C921"/>
    <a:srgbClr val="97C525"/>
    <a:srgbClr val="69C624"/>
    <a:srgbClr val="58B832"/>
    <a:srgbClr val="00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4595" autoAdjust="0"/>
  </p:normalViewPr>
  <p:slideViewPr>
    <p:cSldViewPr snapToObjects="1">
      <p:cViewPr>
        <p:scale>
          <a:sx n="100" d="100"/>
          <a:sy n="100" d="100"/>
        </p:scale>
        <p:origin x="-240" y="-162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856FD3B-7204-46D4-8CB0-4663CAAEF6CD}" type="datetime1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53" tIns="48327" rIns="96653" bIns="4832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7BC3B92-D53C-47A0-B88F-3F2837DCCB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7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BC3B92-D53C-47A0-B88F-3F2837DCCBA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2826C-7F7E-42F9-9FC8-5FF7D7E8A2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E25E-5E56-428C-BF59-D13AFC3E72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328-73EA-4B68-961D-808D1F89B2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0E36FB5-4B74-4EA9-BCD0-010C8C3E6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63F9B5-F06D-42A4-AFF7-BBD4211FBF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E4F23B8-91E6-42CE-A6BE-B40540D75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54C931E2-5789-44D9-B70E-C4BC93C230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6B7C9BC-90BA-4A5D-8510-5AAE1A7D3F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9064BD6-87C6-466D-975C-9780CD7737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36AC312-2B9C-442D-BC74-B7E42C206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6F0D5FE-ECC6-48D6-93CB-0DC5B3FF5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FBB3-BADF-4E31-AB32-C536B514AA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EE361007-CDE3-4B1D-8C91-3DAC3C8818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C1EFA07-4CF7-4761-B66B-34C1739F35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9DE0DC2-C6BC-4DA2-B8CF-B144459C0D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2C4-C85C-4EDF-8314-D7D071EF29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BEB0-07D5-4DF3-8262-AD1449B3E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0184-E7F5-470C-9CD0-12DC853846A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CA9D-BB7E-41D4-A907-27157D8C55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15AB-3300-4CA3-9F18-12814E2C57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DDEC-10A6-45A4-B298-B521812756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F5D-1A93-45E7-AE01-8DC9EA1819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D7A9485-37B9-466F-B1B4-6F81A35611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640026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43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1844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0" dist="38100" dir="3779989" algn="br" rotWithShape="0">
              <a:srgbClr val="808080">
                <a:alpha val="70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84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7"/>
          <p:cNvSpPr>
            <a:spLocks noGrp="1"/>
          </p:cNvSpPr>
          <p:nvPr>
            <p:ph type="title"/>
          </p:nvPr>
        </p:nvSpPr>
        <p:spPr>
          <a:xfrm>
            <a:off x="152400" y="116632"/>
            <a:ext cx="8164513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</a:br>
            <a:endParaRPr lang="es-ES_tradnl" sz="3600" dirty="0" smtClean="0">
              <a:solidFill>
                <a:srgbClr val="EF4144"/>
              </a:solidFill>
              <a:latin typeface="Verdana" pitchFamily="34" charset="0"/>
              <a:cs typeface="Verdana" pitchFamily="34" charset="0"/>
            </a:endParaRPr>
          </a:p>
        </p:txBody>
      </p:sp>
      <p:sp>
        <p:nvSpPr>
          <p:cNvPr id="33795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7B521-0F3E-4F10-8CB5-5372223AAD4F}" type="slidenum">
              <a:rPr lang="en-US" smtClean="0">
                <a:ea typeface="ヒラギノ角ゴ Pro W3"/>
                <a:cs typeface="ヒラギノ角ゴ Pro W3"/>
              </a:rPr>
              <a:pPr/>
              <a:t>1</a:t>
            </a:fld>
            <a:endParaRPr lang="en-US" dirty="0" smtClean="0">
              <a:ea typeface="ヒラギノ角ゴ Pro W3"/>
              <a:cs typeface="ヒラギノ角ゴ Pro W3"/>
            </a:endParaRPr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563833"/>
              </p:ext>
            </p:extLst>
          </p:nvPr>
        </p:nvGraphicFramePr>
        <p:xfrm>
          <a:off x="378420" y="2872282"/>
          <a:ext cx="8424937" cy="2114606"/>
        </p:xfrm>
        <a:graphic>
          <a:graphicData uri="http://schemas.openxmlformats.org/drawingml/2006/table">
            <a:tbl>
              <a:tblPr/>
              <a:tblGrid>
                <a:gridCol w="288033"/>
                <a:gridCol w="1696676"/>
                <a:gridCol w="1778004"/>
                <a:gridCol w="1291025"/>
                <a:gridCol w="1685161"/>
                <a:gridCol w="1686038"/>
              </a:tblGrid>
              <a:tr h="431591">
                <a:tc>
                  <a:txBody>
                    <a:bodyPr/>
                    <a:lstStyle/>
                    <a:p>
                      <a:pPr marR="10350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Calibri"/>
                          <a:ea typeface="Times New Roman"/>
                          <a:cs typeface="Verdana"/>
                        </a:rPr>
                        <a:t>N°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43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30" dirty="0">
                          <a:latin typeface="Calibri"/>
                          <a:ea typeface="Times New Roman"/>
                          <a:cs typeface="Verdana"/>
                        </a:rPr>
                        <a:t>Indicador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>
                          <a:latin typeface="Calibri"/>
                          <a:ea typeface="Times New Roman"/>
                          <a:cs typeface="Verdana"/>
                        </a:rPr>
                        <a:t>Fórmula de cálculo</a:t>
                      </a:r>
                      <a:endParaRPr lang="es-CL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494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latin typeface="Calibri"/>
                          <a:ea typeface="Times New Roman"/>
                          <a:cs typeface="Verdana"/>
                        </a:rPr>
                        <a:t>Meta </a:t>
                      </a:r>
                      <a:r>
                        <a:rPr lang="es-ES" sz="1100" b="1" smtClean="0">
                          <a:latin typeface="Calibri"/>
                          <a:ea typeface="Times New Roman"/>
                          <a:cs typeface="Verdana"/>
                        </a:rPr>
                        <a:t>2017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0287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>
                          <a:latin typeface="Calibri"/>
                          <a:ea typeface="Times New Roman"/>
                          <a:cs typeface="Verdana"/>
                        </a:rPr>
                        <a:t>Responsable Interno</a:t>
                      </a:r>
                      <a:endParaRPr lang="es-CL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 dirty="0">
                          <a:latin typeface="Calibri"/>
                          <a:ea typeface="Times New Roman"/>
                          <a:cs typeface="Verdana"/>
                        </a:rPr>
                        <a:t>% de cumplimiento al</a:t>
                      </a:r>
                      <a:br>
                        <a:rPr lang="es-ES" sz="1100" b="1" spc="-20" dirty="0">
                          <a:latin typeface="Calibri"/>
                          <a:ea typeface="Times New Roman"/>
                          <a:cs typeface="Verdana"/>
                        </a:rPr>
                      </a:br>
                      <a:r>
                        <a:rPr lang="es-ES" sz="1100" b="1" dirty="0" smtClean="0">
                          <a:latin typeface="Calibri"/>
                          <a:ea typeface="Times New Roman"/>
                          <a:cs typeface="Verdana"/>
                        </a:rPr>
                        <a:t>31/12/2017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686">
                <a:tc>
                  <a:txBody>
                    <a:bodyPr/>
                    <a:lstStyle/>
                    <a:p>
                      <a:pPr marL="66675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Calibri"/>
                          <a:ea typeface="Times New Roman"/>
                          <a:cs typeface="Verdana"/>
                        </a:rPr>
                        <a:t>7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7160" marR="18288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Porcentaje de </a:t>
                      </a:r>
                      <a:r>
                        <a:rPr lang="es-ES" sz="1100" spc="-25" dirty="0" smtClean="0">
                          <a:latin typeface="+mn-lt"/>
                          <a:ea typeface="Times New Roman"/>
                          <a:cs typeface="Verdana"/>
                        </a:rPr>
                        <a:t>medidas para la </a:t>
                      </a:r>
                      <a:r>
                        <a:rPr lang="es-ES" sz="1100" spc="-20" dirty="0" smtClean="0">
                          <a:latin typeface="+mn-lt"/>
                          <a:ea typeface="Times New Roman"/>
                          <a:cs typeface="Verdana"/>
                        </a:rPr>
                        <a:t>igualdad de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  <a:p>
                      <a:pPr marL="137160" marR="18288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género del Programa de Trabajo </a:t>
                      </a:r>
                      <a:r>
                        <a:rPr lang="es-ES" sz="1100" spc="-10" dirty="0" smtClean="0">
                          <a:latin typeface="+mn-lt"/>
                          <a:ea typeface="Times New Roman"/>
                          <a:cs typeface="Verdana"/>
                        </a:rPr>
                        <a:t>implementadas </a:t>
                      </a:r>
                      <a:r>
                        <a:rPr lang="es-ES" sz="1100" spc="-20" dirty="0" smtClean="0">
                          <a:latin typeface="+mn-lt"/>
                          <a:ea typeface="Times New Roman"/>
                          <a:cs typeface="Verdana"/>
                        </a:rPr>
                        <a:t>en el año.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274320" indent="0" algn="l" defTabSz="457200" rtl="0" eaLnBrk="0" fontAlgn="auto" latinLnBrk="0" hangingPunct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(N° indicadores con medición /N° total de </a:t>
                      </a:r>
                      <a:r>
                        <a:rPr lang="es-ES" sz="1100" spc="-10" dirty="0" smtClean="0">
                          <a:latin typeface="+mn-lt"/>
                          <a:ea typeface="Times New Roman"/>
                          <a:cs typeface="Verdana"/>
                        </a:rPr>
                        <a:t>indicadores propuestos) </a:t>
                      </a: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*100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</a:txBody>
                  <a:tcPr marL="36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411480" indent="0" algn="l" defTabSz="457200" rtl="0" eaLnBrk="0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Medir el indicador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</a:txBody>
                  <a:tcPr marL="36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1275" marR="0" indent="0" algn="l" defTabSz="457200" rtl="0" eaLnBrk="0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spc="5" dirty="0" smtClean="0">
                          <a:latin typeface="+mn-lt"/>
                          <a:ea typeface="Times New Roman"/>
                          <a:cs typeface="Verdana"/>
                        </a:rPr>
                        <a:t>División de Estudios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</a:txBody>
                  <a:tcPr marL="36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83000"/>
                        </a:lnSpc>
                        <a:spcBef>
                          <a:spcPts val="2340"/>
                        </a:spcBef>
                        <a:spcAft>
                          <a:spcPts val="0"/>
                        </a:spcAft>
                      </a:pPr>
                      <a:endParaRPr lang="es-ES" sz="1000" spc="-10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Verdana"/>
                      </a:endParaRPr>
                    </a:p>
                    <a:p>
                      <a:pPr algn="ctr" eaLnBrk="0">
                        <a:lnSpc>
                          <a:spcPct val="83000"/>
                        </a:lnSpc>
                        <a:spcBef>
                          <a:spcPts val="2340"/>
                        </a:spcBef>
                        <a:spcAft>
                          <a:spcPts val="0"/>
                        </a:spcAft>
                      </a:pPr>
                      <a:endParaRPr lang="es-ES" sz="1000" spc="-10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Verdan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323528" y="332656"/>
            <a:ext cx="8392106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dirty="0" smtClean="0"/>
              <a:t>Aplicación para reportar resultado de indicador al 31/12/2017</a:t>
            </a:r>
          </a:p>
          <a:p>
            <a:endParaRPr lang="es-CL" dirty="0" smtClean="0"/>
          </a:p>
          <a:p>
            <a:r>
              <a:rPr lang="es-CL" dirty="0" smtClean="0"/>
              <a:t>Plazo de reporte: 3 de enero de 2018.</a:t>
            </a:r>
          </a:p>
          <a:p>
            <a:r>
              <a:rPr lang="es-CL" dirty="0" smtClean="0"/>
              <a:t>Responsable operativo: Coordinador División de Estudios, Sr. Guillermo Herrera.</a:t>
            </a:r>
            <a:endParaRPr lang="es-CL" dirty="0"/>
          </a:p>
          <a:p>
            <a:r>
              <a:rPr lang="es-CL" dirty="0"/>
              <a:t>Responsable </a:t>
            </a:r>
            <a:r>
              <a:rPr lang="es-CL" dirty="0" smtClean="0"/>
              <a:t>Final</a:t>
            </a:r>
            <a:r>
              <a:rPr lang="es-CL" dirty="0"/>
              <a:t>: </a:t>
            </a:r>
            <a:r>
              <a:rPr lang="es-CL" dirty="0" smtClean="0"/>
              <a:t>Jefa División de Estudios, </a:t>
            </a:r>
            <a:r>
              <a:rPr lang="es-CL" dirty="0"/>
              <a:t>Sra. Pamela </a:t>
            </a:r>
            <a:r>
              <a:rPr lang="es-CL" dirty="0" smtClean="0"/>
              <a:t>Figueroa.</a:t>
            </a:r>
            <a:endParaRPr lang="es-CL" dirty="0"/>
          </a:p>
          <a:p>
            <a:endParaRPr lang="es-C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12411</TotalTime>
  <Words>100</Words>
  <Application>Microsoft Office PowerPoint</Application>
  <PresentationFormat>Presentación en pantalla (4:3)</PresentationFormat>
  <Paragraphs>20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1_Office Theme</vt:lpstr>
      <vt:lpstr>2_Office Theme</vt:lpstr>
      <vt:lpstr> </vt:lpstr>
    </vt:vector>
  </TitlesOfParts>
  <Company>Gabriel Badagnani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pavila</cp:lastModifiedBy>
  <cp:revision>978</cp:revision>
  <cp:lastPrinted>2015-11-10T12:30:18Z</cp:lastPrinted>
  <dcterms:created xsi:type="dcterms:W3CDTF">2010-11-27T19:44:20Z</dcterms:created>
  <dcterms:modified xsi:type="dcterms:W3CDTF">2017-09-14T20:48:56Z</dcterms:modified>
</cp:coreProperties>
</file>