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90" d="100"/>
          <a:sy n="90" d="100"/>
        </p:scale>
        <p:origin x="-588" y="-390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729584"/>
              </p:ext>
            </p:extLst>
          </p:nvPr>
        </p:nvGraphicFramePr>
        <p:xfrm>
          <a:off x="251520" y="2348880"/>
          <a:ext cx="8596064" cy="3555664"/>
        </p:xfrm>
        <a:graphic>
          <a:graphicData uri="http://schemas.openxmlformats.org/drawingml/2006/table">
            <a:tbl>
              <a:tblPr/>
              <a:tblGrid>
                <a:gridCol w="1776302"/>
                <a:gridCol w="543380"/>
                <a:gridCol w="546821"/>
                <a:gridCol w="636235"/>
                <a:gridCol w="527902"/>
                <a:gridCol w="1296546"/>
                <a:gridCol w="3268878"/>
              </a:tblGrid>
              <a:tr h="10149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Indicador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>
                      <a:noFill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Formulario H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Ponderación Incentivo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Meta </a:t>
                      </a:r>
                      <a:r>
                        <a:rPr lang="es-CL" sz="1050" b="1" dirty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2017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Efectivo al 31 de Diciembre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% Cumplimiento Indicador</a:t>
                      </a:r>
                      <a:r>
                        <a:rPr lang="es-CL" sz="1050" b="1" baseline="0" smtClean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 (Ingresar valores numerador y denominador)</a:t>
                      </a:r>
                      <a:endParaRPr lang="es-CL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b="1" dirty="0">
                          <a:solidFill>
                            <a:srgbClr val="4E5041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Justificación / Análisis / Nota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6DA"/>
                    </a:solidFill>
                  </a:tcPr>
                </a:tc>
              </a:tr>
              <a:tr h="2540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200" b="1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Porcentaje de casos concluidos en el año t Comisión Defensora del </a:t>
                      </a:r>
                      <a:r>
                        <a:rPr lang="es-CL" sz="1200" b="1" dirty="0" smtClean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Ciudadano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200" b="1" dirty="0" smtClean="0">
                        <a:solidFill>
                          <a:srgbClr val="666666"/>
                        </a:solidFill>
                        <a:latin typeface="Segoe U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400" b="1" dirty="0" smtClean="0">
                          <a:latin typeface="+mn-lt"/>
                          <a:ea typeface="Calibri"/>
                          <a:cs typeface="Times New Roman"/>
                        </a:rPr>
                        <a:t>(N° de casos concluidos en año t/N° de casos ingresados en el año t)*100</a:t>
                      </a:r>
                      <a:endParaRPr lang="es-CL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10 %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 dirty="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5,00 %</a:t>
                      </a: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L" sz="1050">
                          <a:solidFill>
                            <a:srgbClr val="666666"/>
                          </a:solidFill>
                          <a:latin typeface="Segoe UI"/>
                          <a:ea typeface="Times New Roman"/>
                          <a:cs typeface="Times New Roman"/>
                        </a:rPr>
                        <a:t>85 %</a:t>
                      </a:r>
                      <a:endParaRPr lang="es-CL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L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9628" marR="29628" marT="29628" marB="29628" anchor="ctr">
                    <a:lnL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82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3A7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827584" y="188640"/>
            <a:ext cx="7468711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reporte indicador estratégico al 31/12/2017 </a:t>
            </a:r>
          </a:p>
          <a:p>
            <a:endParaRPr lang="es-CL" sz="2000" dirty="0" smtClean="0"/>
          </a:p>
          <a:p>
            <a:r>
              <a:rPr lang="es-CL" dirty="0" smtClean="0"/>
              <a:t>Plazo de ingreso información: 3 de enero de 2018</a:t>
            </a:r>
          </a:p>
          <a:p>
            <a:r>
              <a:rPr lang="es-CL" dirty="0" smtClean="0"/>
              <a:t>Responsable operativo: Coordinadora Comisión Defensora Ciudadana,</a:t>
            </a:r>
          </a:p>
          <a:p>
            <a:r>
              <a:rPr lang="es-CL" dirty="0" smtClean="0"/>
              <a:t>Sra. Soledad Pino.</a:t>
            </a:r>
          </a:p>
          <a:p>
            <a:r>
              <a:rPr lang="es-CL" dirty="0" smtClean="0"/>
              <a:t>Responsable final: Secretario Ejecutivo Comisión, Sr. Roberto Amaro</a:t>
            </a:r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12421</TotalTime>
  <Words>107</Words>
  <Application>Microsoft Office PowerPoint</Application>
  <PresentationFormat>Presentación en pantalla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975</cp:revision>
  <cp:lastPrinted>2015-11-10T12:30:18Z</cp:lastPrinted>
  <dcterms:created xsi:type="dcterms:W3CDTF">2010-11-27T19:44:20Z</dcterms:created>
  <dcterms:modified xsi:type="dcterms:W3CDTF">2017-09-14T20:42:03Z</dcterms:modified>
</cp:coreProperties>
</file>