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37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90" d="100"/>
          <a:sy n="90" d="100"/>
        </p:scale>
        <p:origin x="-588" y="-390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656154"/>
              </p:ext>
            </p:extLst>
          </p:nvPr>
        </p:nvGraphicFramePr>
        <p:xfrm>
          <a:off x="467544" y="2132856"/>
          <a:ext cx="8064895" cy="4627629"/>
        </p:xfrm>
        <a:graphic>
          <a:graphicData uri="http://schemas.openxmlformats.org/drawingml/2006/table">
            <a:tbl>
              <a:tblPr/>
              <a:tblGrid>
                <a:gridCol w="1660487"/>
                <a:gridCol w="507951"/>
                <a:gridCol w="567866"/>
                <a:gridCol w="538055"/>
                <a:gridCol w="493484"/>
                <a:gridCol w="1212012"/>
                <a:gridCol w="3085040"/>
              </a:tblGrid>
              <a:tr h="1253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Indicador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Ponderación Formulario H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Ponderación Incentivo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Meta </a:t>
                      </a:r>
                      <a:r>
                        <a:rPr lang="es-CL" sz="1050" b="1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2017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Efectivo al 31 de Diciembre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% Cumplimiento Indicador</a:t>
                      </a:r>
                      <a:r>
                        <a:rPr lang="es-CL" sz="1050" b="1" baseline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 (Ingresar valores numerador y denominador)</a:t>
                      </a:r>
                      <a:endParaRPr lang="es-CL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Justificación / Análisis / Nota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</a:tr>
              <a:tr h="12532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b="1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Porcentaje de informes Semanales de actividad legislativa elaboradas en el año t respecto del total de semanas legislativas efectivas en el año </a:t>
                      </a:r>
                      <a:r>
                        <a:rPr lang="es-CL" sz="1200" b="1" dirty="0" smtClean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200" b="1" dirty="0" smtClean="0">
                        <a:solidFill>
                          <a:srgbClr val="666666"/>
                        </a:solidFill>
                        <a:latin typeface="Segoe U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kern="1200" dirty="0" smtClean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(Nº de informes semanales de actividad legislativa año t/N° de semanas legislativas)*100</a:t>
                      </a:r>
                      <a:endParaRPr lang="es-CL" sz="1200" b="1" kern="1200" dirty="0" smtClean="0">
                        <a:solidFill>
                          <a:srgbClr val="666666"/>
                        </a:solidFill>
                        <a:latin typeface="Segoe U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050" dirty="0" smtClean="0">
                        <a:solidFill>
                          <a:srgbClr val="666666"/>
                        </a:solidFill>
                        <a:latin typeface="Segoe U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20 %</a:t>
                      </a: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15,00 %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100 %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11560" y="116632"/>
            <a:ext cx="7840673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/>
              <a:t>Aplicación reporte indicador estratégico al 31/12/2017 </a:t>
            </a:r>
          </a:p>
          <a:p>
            <a:endParaRPr lang="es-CL" sz="2000" dirty="0" smtClean="0"/>
          </a:p>
          <a:p>
            <a:r>
              <a:rPr lang="es-CL" dirty="0" smtClean="0"/>
              <a:t>Plazo de ingreso información: 3 de enero de 2018</a:t>
            </a:r>
          </a:p>
          <a:p>
            <a:r>
              <a:rPr lang="es-CL" dirty="0" smtClean="0"/>
              <a:t>Responsable operativo: Coordinador División de Relaciones Políticas, </a:t>
            </a:r>
          </a:p>
          <a:p>
            <a:r>
              <a:rPr lang="es-CL" dirty="0" smtClean="0"/>
              <a:t>Sr. Nicolás Facuse.</a:t>
            </a:r>
          </a:p>
          <a:p>
            <a:r>
              <a:rPr lang="es-CL" dirty="0" smtClean="0"/>
              <a:t>Responsable final: Jefe División de Relaciones Políticas, Sr. Exequiel Silva</a:t>
            </a:r>
          </a:p>
          <a:p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12418</TotalTime>
  <Words>118</Words>
  <Application>Microsoft Office PowerPoint</Application>
  <PresentationFormat>Presentación en pantalla (4:3)</PresentationFormat>
  <Paragraphs>22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973</cp:revision>
  <cp:lastPrinted>2015-11-10T12:30:18Z</cp:lastPrinted>
  <dcterms:created xsi:type="dcterms:W3CDTF">2010-11-27T19:44:20Z</dcterms:created>
  <dcterms:modified xsi:type="dcterms:W3CDTF">2017-09-14T20:40:45Z</dcterms:modified>
</cp:coreProperties>
</file>