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  <p:sldMasterId id="2147483665" r:id="rId2"/>
  </p:sldMasterIdLst>
  <p:notesMasterIdLst>
    <p:notesMasterId r:id="rId4"/>
  </p:notesMasterIdLst>
  <p:sldIdLst>
    <p:sldId id="377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CC"/>
    <a:srgbClr val="7DCB1F"/>
    <a:srgbClr val="68D119"/>
    <a:srgbClr val="71C921"/>
    <a:srgbClr val="97C525"/>
    <a:srgbClr val="69C624"/>
    <a:srgbClr val="58B832"/>
    <a:srgbClr val="00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4595" autoAdjust="0"/>
  </p:normalViewPr>
  <p:slideViewPr>
    <p:cSldViewPr snapToObjects="1">
      <p:cViewPr>
        <p:scale>
          <a:sx n="90" d="100"/>
          <a:sy n="90" d="100"/>
        </p:scale>
        <p:origin x="-588" y="-390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856FD3B-7204-46D4-8CB0-4663CAAEF6CD}" type="datetime1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53" tIns="48327" rIns="96653" bIns="4832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7BC3B92-D53C-47A0-B88F-3F2837DCCB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7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BC3B92-D53C-47A0-B88F-3F2837DCCBA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2826C-7F7E-42F9-9FC8-5FF7D7E8A2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E25E-5E56-428C-BF59-D13AFC3E72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328-73EA-4B68-961D-808D1F89B2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0E36FB5-4B74-4EA9-BCD0-010C8C3E6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63F9B5-F06D-42A4-AFF7-BBD4211FBF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E4F23B8-91E6-42CE-A6BE-B40540D75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54C931E2-5789-44D9-B70E-C4BC93C230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6B7C9BC-90BA-4A5D-8510-5AAE1A7D3F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9064BD6-87C6-466D-975C-9780CD7737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36AC312-2B9C-442D-BC74-B7E42C206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6F0D5FE-ECC6-48D6-93CB-0DC5B3FF5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FBB3-BADF-4E31-AB32-C536B514AA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EE361007-CDE3-4B1D-8C91-3DAC3C8818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C1EFA07-4CF7-4761-B66B-34C1739F35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9DE0DC2-C6BC-4DA2-B8CF-B144459C0D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2C4-C85C-4EDF-8314-D7D071EF29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BEB0-07D5-4DF3-8262-AD1449B3E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0184-E7F5-470C-9CD0-12DC853846A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CA9D-BB7E-41D4-A907-27157D8C55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15AB-3300-4CA3-9F18-12814E2C57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DDEC-10A6-45A4-B298-B521812756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F5D-1A93-45E7-AE01-8DC9EA1819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D7A9485-37B9-466F-B1B4-6F81A35611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640026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43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1844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0" dist="38100" dir="3779989" algn="br" rotWithShape="0">
              <a:srgbClr val="808080">
                <a:alpha val="70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84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7"/>
          <p:cNvSpPr>
            <a:spLocks noGrp="1"/>
          </p:cNvSpPr>
          <p:nvPr>
            <p:ph type="title"/>
          </p:nvPr>
        </p:nvSpPr>
        <p:spPr>
          <a:xfrm>
            <a:off x="152400" y="116632"/>
            <a:ext cx="8164513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</a:br>
            <a:endParaRPr lang="es-ES_tradnl" sz="3600" dirty="0" smtClean="0">
              <a:solidFill>
                <a:srgbClr val="EF4144"/>
              </a:solidFill>
              <a:latin typeface="Verdana" pitchFamily="34" charset="0"/>
              <a:cs typeface="Verdana" pitchFamily="34" charset="0"/>
            </a:endParaRPr>
          </a:p>
        </p:txBody>
      </p:sp>
      <p:sp>
        <p:nvSpPr>
          <p:cNvPr id="33795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7B521-0F3E-4F10-8CB5-5372223AAD4F}" type="slidenum">
              <a:rPr lang="en-US" smtClean="0">
                <a:ea typeface="ヒラギノ角ゴ Pro W3"/>
                <a:cs typeface="ヒラギノ角ゴ Pro W3"/>
              </a:rPr>
              <a:pPr/>
              <a:t>1</a:t>
            </a:fld>
            <a:endParaRPr lang="en-US" dirty="0" smtClean="0">
              <a:ea typeface="ヒラギノ角ゴ Pro W3"/>
              <a:cs typeface="ヒラギノ角ゴ Pro W3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435765"/>
              </p:ext>
            </p:extLst>
          </p:nvPr>
        </p:nvGraphicFramePr>
        <p:xfrm>
          <a:off x="179512" y="2060848"/>
          <a:ext cx="8494978" cy="4540347"/>
        </p:xfrm>
        <a:graphic>
          <a:graphicData uri="http://schemas.openxmlformats.org/drawingml/2006/table">
            <a:tbl>
              <a:tblPr/>
              <a:tblGrid>
                <a:gridCol w="1749037"/>
                <a:gridCol w="535039"/>
                <a:gridCol w="598149"/>
                <a:gridCol w="566748"/>
                <a:gridCol w="519800"/>
                <a:gridCol w="1276646"/>
                <a:gridCol w="3249559"/>
              </a:tblGrid>
              <a:tr h="9136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Indicador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Ponderación Formulario H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Ponderación Incentivo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Meta </a:t>
                      </a:r>
                      <a:r>
                        <a:rPr lang="es-CL" sz="1050" b="1" dirty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2017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Efectivo al 31 de Diciembre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% Cumplimiento Indicador</a:t>
                      </a:r>
                      <a:r>
                        <a:rPr lang="es-CL" sz="1050" b="1" baseline="0" dirty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 (Ingresar valores numerador y denominador)</a:t>
                      </a:r>
                      <a:endParaRPr lang="es-CL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Justificación / Análisis / Nota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</a:tr>
              <a:tr h="15828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b="1" dirty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Porcentaje de reportes de compromisos programáticos elaborados antes del último día hábil de cada cuatrimestre del año t, respecto al total de cuatrimestres del año </a:t>
                      </a:r>
                      <a:r>
                        <a:rPr lang="es-CL" sz="1100" b="1" dirty="0" smtClean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b="1" dirty="0" smtClean="0">
                        <a:solidFill>
                          <a:srgbClr val="666666"/>
                        </a:solidFill>
                        <a:latin typeface="Segoe U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b="1" dirty="0" smtClean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(N° de reportes de compromisos programáticos elaborados antes del último día hábil de cada cuatrimestre en el año t/N° de cuatrimestres en el año t)*100</a:t>
                      </a:r>
                      <a:endParaRPr lang="es-CL" sz="1200" dirty="0" smtClean="0">
                        <a:solidFill>
                          <a:srgbClr val="666666"/>
                        </a:solidFill>
                        <a:latin typeface="Segoe U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10 %</a:t>
                      </a: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15,00 %</a:t>
                      </a: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100 %</a:t>
                      </a: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</a:tr>
            </a:tbl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395536" y="188640"/>
            <a:ext cx="86409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dirty="0" smtClean="0"/>
              <a:t>Aplicación reporte indicador estratégico al 31/12/2017 </a:t>
            </a:r>
          </a:p>
          <a:p>
            <a:endParaRPr lang="es-CL" sz="2000" dirty="0" smtClean="0"/>
          </a:p>
          <a:p>
            <a:r>
              <a:rPr lang="es-CL" dirty="0" smtClean="0"/>
              <a:t>Plazo de ingreso información: 3 de enero de 2018</a:t>
            </a:r>
          </a:p>
          <a:p>
            <a:r>
              <a:rPr lang="es-CL" dirty="0" smtClean="0"/>
              <a:t>Responsable operativo: </a:t>
            </a:r>
            <a:r>
              <a:rPr lang="es-CL" dirty="0" smtClean="0"/>
              <a:t>Asesora División de Coordinación, Sra. Gladys Rubio.</a:t>
            </a:r>
            <a:endParaRPr lang="es-CL" dirty="0" smtClean="0"/>
          </a:p>
          <a:p>
            <a:r>
              <a:rPr lang="es-CL" dirty="0" smtClean="0"/>
              <a:t>Responsable final: </a:t>
            </a:r>
            <a:r>
              <a:rPr lang="es-CL" dirty="0" smtClean="0"/>
              <a:t>Jefe División de Coordinación Interministerial, Sr. Alberto Espinoza.</a:t>
            </a:r>
            <a:endParaRPr lang="es-C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12402</TotalTime>
  <Words>136</Words>
  <Application>Microsoft Office PowerPoint</Application>
  <PresentationFormat>Presentación en pantalla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1_Office Theme</vt:lpstr>
      <vt:lpstr>2_Office Theme</vt:lpstr>
      <vt:lpstr> </vt:lpstr>
    </vt:vector>
  </TitlesOfParts>
  <Company>Gabriel Badagnani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pavila</cp:lastModifiedBy>
  <cp:revision>972</cp:revision>
  <cp:lastPrinted>2015-11-10T12:30:18Z</cp:lastPrinted>
  <dcterms:created xsi:type="dcterms:W3CDTF">2010-11-27T19:44:20Z</dcterms:created>
  <dcterms:modified xsi:type="dcterms:W3CDTF">2017-09-14T20:42:48Z</dcterms:modified>
</cp:coreProperties>
</file>