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3" autoAdjust="0"/>
    <p:restoredTop sz="94595" autoAdjust="0"/>
  </p:normalViewPr>
  <p:slideViewPr>
    <p:cSldViewPr snapToObjects="1">
      <p:cViewPr>
        <p:scale>
          <a:sx n="90" d="100"/>
          <a:sy n="90" d="100"/>
        </p:scale>
        <p:origin x="-588" y="-390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758487"/>
              </p:ext>
            </p:extLst>
          </p:nvPr>
        </p:nvGraphicFramePr>
        <p:xfrm>
          <a:off x="251520" y="1628800"/>
          <a:ext cx="8596064" cy="5100903"/>
        </p:xfrm>
        <a:graphic>
          <a:graphicData uri="http://schemas.openxmlformats.org/drawingml/2006/table">
            <a:tbl>
              <a:tblPr/>
              <a:tblGrid>
                <a:gridCol w="1776302"/>
                <a:gridCol w="543380"/>
                <a:gridCol w="546821"/>
                <a:gridCol w="636235"/>
                <a:gridCol w="527902"/>
                <a:gridCol w="1296546"/>
                <a:gridCol w="3268878"/>
              </a:tblGrid>
              <a:tr h="10638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Indicador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>
                      <a:noFill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Formulario H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Incentivo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Meta </a:t>
                      </a: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2017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Efectivo al 31 de Diciembre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 Cumplimiento Indicador</a:t>
                      </a:r>
                      <a:r>
                        <a:rPr lang="es-CL" sz="1050" b="1" baseline="0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 (Ingresar valores numerador y denominador)</a:t>
                      </a:r>
                      <a:endParaRPr lang="es-CL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Justificación / Análisis / Nota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</a:tr>
              <a:tr h="2804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 kern="120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Porcentaje de informes estadísticos de solicitudes de información ley 20.285 elaborados antes del último día hábil de cada mes en el año t respecto del número de meses del año </a:t>
                      </a:r>
                      <a:r>
                        <a:rPr lang="es-CL" sz="1200" b="1" kern="1200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 b="1" kern="1200" dirty="0" smtClean="0">
                        <a:solidFill>
                          <a:srgbClr val="666666"/>
                        </a:solidFill>
                        <a:latin typeface="Segoe U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kern="1200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(N° de informes estadísticos de solicitudes de información ley 20.285 elaborados antes del último día hábil de cada mes en el año t/N° de meses en el año t)*100</a:t>
                      </a:r>
                      <a:endParaRPr lang="es-CL" sz="1200" b="1" kern="1200" dirty="0">
                        <a:solidFill>
                          <a:srgbClr val="666666"/>
                        </a:solidFill>
                        <a:latin typeface="Segoe UI"/>
                        <a:ea typeface="Times New Roman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10,00 %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100 %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D0"/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0" y="44624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/>
              <a:t>Aplicación reporte indicador estratégico al 31/12/2017 </a:t>
            </a:r>
          </a:p>
          <a:p>
            <a:endParaRPr lang="es-CL" sz="2000" dirty="0" smtClean="0"/>
          </a:p>
          <a:p>
            <a:r>
              <a:rPr lang="es-CL" dirty="0" smtClean="0"/>
              <a:t>Plazo de ingreso información: 3 de enero de 2018</a:t>
            </a:r>
          </a:p>
          <a:p>
            <a:r>
              <a:rPr lang="es-CL" dirty="0" smtClean="0"/>
              <a:t>Responsable operativo: Coordinador de Probidad y </a:t>
            </a:r>
            <a:r>
              <a:rPr lang="es-CL" dirty="0" smtClean="0"/>
              <a:t>Transparencia, Sr</a:t>
            </a:r>
            <a:r>
              <a:rPr lang="es-CL" dirty="0" smtClean="0"/>
              <a:t>. Ricardo Mena</a:t>
            </a:r>
          </a:p>
          <a:p>
            <a:r>
              <a:rPr lang="es-CL" dirty="0" smtClean="0"/>
              <a:t>Responsable final: Secretario Ejecutivo Comisión, Sr. Rodrigo </a:t>
            </a:r>
            <a:r>
              <a:rPr lang="es-CL" dirty="0" smtClean="0"/>
              <a:t>Mora</a:t>
            </a:r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12411</TotalTime>
  <Words>141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975</cp:revision>
  <cp:lastPrinted>2015-11-10T12:30:18Z</cp:lastPrinted>
  <dcterms:created xsi:type="dcterms:W3CDTF">2010-11-27T19:44:20Z</dcterms:created>
  <dcterms:modified xsi:type="dcterms:W3CDTF">2017-09-14T20:42:37Z</dcterms:modified>
</cp:coreProperties>
</file>