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3" r:id="rId1"/>
    <p:sldMasterId id="2147483665" r:id="rId2"/>
  </p:sldMasterIdLst>
  <p:notesMasterIdLst>
    <p:notesMasterId r:id="rId4"/>
  </p:notesMasterIdLst>
  <p:sldIdLst>
    <p:sldId id="377" r:id="rId3"/>
  </p:sldIdLst>
  <p:sldSz cx="9144000" cy="6858000" type="screen4x3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FFCC"/>
    <a:srgbClr val="7DCB1F"/>
    <a:srgbClr val="68D119"/>
    <a:srgbClr val="71C921"/>
    <a:srgbClr val="97C525"/>
    <a:srgbClr val="69C624"/>
    <a:srgbClr val="58B832"/>
    <a:srgbClr val="0066CC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3" autoAdjust="0"/>
    <p:restoredTop sz="94595" autoAdjust="0"/>
  </p:normalViewPr>
  <p:slideViewPr>
    <p:cSldViewPr snapToObjects="1">
      <p:cViewPr>
        <p:scale>
          <a:sx n="90" d="100"/>
          <a:sy n="90" d="100"/>
        </p:scale>
        <p:origin x="-588" y="-390"/>
      </p:cViewPr>
      <p:guideLst>
        <p:guide orient="horz" pos="-4"/>
        <p:guide pos="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856FD3B-7204-46D4-8CB0-4663CAAEF6CD}" type="datetime1">
              <a:rPr lang="en-US"/>
              <a:pPr>
                <a:defRPr/>
              </a:pPr>
              <a:t>9/14/2017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6653" tIns="48327" rIns="96653" bIns="48327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CL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27BC3B92-D53C-47A0-B88F-3F2837DCCBA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6758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BC3B92-D53C-47A0-B88F-3F2837DCCBA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2826C-7F7E-42F9-9FC8-5FF7D7E8A29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DE25E-5E56-428C-BF59-D13AFC3E722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74638"/>
            <a:ext cx="2057400" cy="585152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102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9328-73EA-4B68-961D-808D1F89B2E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0E36FB5-4B74-4EA9-BCD0-010C8C3E6C2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0C63F9B5-F06D-42A4-AFF7-BBD4211FBF4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E4F23B8-91E6-42CE-A6BE-B40540D75C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54C931E2-5789-44D9-B70E-C4BC93C2303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96B7C9BC-90BA-4A5D-8510-5AAE1A7D3F1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9064BD6-87C6-466D-975C-9780CD7737C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36AC312-2B9C-442D-BC74-B7E42C20616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B6F0D5FE-ECC6-48D6-93CB-0DC5B3FF5D0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4FBB3-BADF-4E31-AB32-C536B514AA3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EE361007-CDE3-4B1D-8C91-3DAC3C88188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C1EFA07-4CF7-4761-B66B-34C1739F35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9DE0DC2-C6BC-4DA2-B8CF-B144459C0DE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AF2C4-C85C-4EDF-8314-D7D071EF293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8BEB0-07D5-4DF3-8262-AD1449B3E4D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20184-E7F5-470C-9CD0-12DC853846A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BCA9D-BB7E-41D4-A907-27157D8C55F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415AB-3300-4CA3-9F18-12814E2C576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7DDEC-10A6-45A4-B298-B521812756F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0CF5D-1A93-45E7-AE01-8DC9EA18194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" y="152400"/>
            <a:ext cx="81645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1477963"/>
            <a:ext cx="817721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ES_tradn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3313" y="6527800"/>
            <a:ext cx="21336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D7A9485-37B9-466F-B1B4-6F81A356116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8413750" y="-6350"/>
            <a:ext cx="284163" cy="866775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2700000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8697913" y="0"/>
            <a:ext cx="347662" cy="860425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2700000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8413750" y="6400800"/>
            <a:ext cx="284163" cy="4572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12899965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8697913" y="6400800"/>
            <a:ext cx="347662" cy="4572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12899965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EF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7153275" y="0"/>
            <a:ext cx="1990725" cy="6629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5640026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grpSp>
        <p:nvGrpSpPr>
          <p:cNvPr id="18436" name="Group 11"/>
          <p:cNvGrpSpPr>
            <a:grpSpLocks/>
          </p:cNvGrpSpPr>
          <p:nvPr userDrawn="1"/>
        </p:nvGrpSpPr>
        <p:grpSpPr bwMode="auto">
          <a:xfrm>
            <a:off x="7153275" y="2058988"/>
            <a:ext cx="1990725" cy="2038350"/>
            <a:chOff x="3511550" y="2133600"/>
            <a:chExt cx="2976563" cy="3048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3511550" y="2133600"/>
              <a:ext cx="1338741" cy="3048000"/>
            </a:xfrm>
            <a:prstGeom prst="rect">
              <a:avLst/>
            </a:prstGeom>
            <a:solidFill>
              <a:srgbClr val="006CB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850291" y="2133600"/>
              <a:ext cx="1637822" cy="3048000"/>
            </a:xfrm>
            <a:prstGeom prst="rect">
              <a:avLst/>
            </a:prstGeom>
            <a:solidFill>
              <a:srgbClr val="EF414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pic>
          <p:nvPicPr>
            <p:cNvPr id="18441" name="Picture 1"/>
            <p:cNvPicPr>
              <a:picLocks noChangeAspect="1" noChangeArrowheads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660775" y="2287588"/>
              <a:ext cx="1041400" cy="760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2" name="Picture 1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995863" y="2287588"/>
              <a:ext cx="1339850" cy="544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3" name="Picture 1"/>
            <p:cNvPicPr>
              <a:picLocks noChangeAspect="1" noChangeArrowheads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5003800" y="4851400"/>
              <a:ext cx="1336675" cy="2301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4763" y="0"/>
            <a:ext cx="7148512" cy="66294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508000" dist="38100" dir="3779989" algn="br" rotWithShape="0">
              <a:srgbClr val="808080">
                <a:alpha val="70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84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25713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7"/>
          <p:cNvSpPr>
            <a:spLocks noGrp="1"/>
          </p:cNvSpPr>
          <p:nvPr>
            <p:ph type="title"/>
          </p:nvPr>
        </p:nvSpPr>
        <p:spPr>
          <a:xfrm>
            <a:off x="152400" y="116632"/>
            <a:ext cx="8164513" cy="792162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  <a:t/>
            </a:r>
            <a:b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</a:br>
            <a:endParaRPr lang="es-ES_tradnl" sz="3600" dirty="0" smtClean="0">
              <a:solidFill>
                <a:srgbClr val="EF4144"/>
              </a:solidFill>
              <a:latin typeface="Verdana" pitchFamily="34" charset="0"/>
              <a:cs typeface="Verdana" pitchFamily="34" charset="0"/>
            </a:endParaRPr>
          </a:p>
        </p:txBody>
      </p:sp>
      <p:sp>
        <p:nvSpPr>
          <p:cNvPr id="33795" name="Slide Number Placeholder 9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1C7B521-0F3E-4F10-8CB5-5372223AAD4F}" type="slidenum">
              <a:rPr lang="en-US" smtClean="0">
                <a:ea typeface="ヒラギノ角ゴ Pro W3"/>
                <a:cs typeface="ヒラギノ角ゴ Pro W3"/>
              </a:rPr>
              <a:pPr/>
              <a:t>1</a:t>
            </a:fld>
            <a:endParaRPr lang="en-US" dirty="0" smtClean="0">
              <a:ea typeface="ヒラギノ角ゴ Pro W3"/>
              <a:cs typeface="ヒラギノ角ゴ Pro W3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452161"/>
              </p:ext>
            </p:extLst>
          </p:nvPr>
        </p:nvGraphicFramePr>
        <p:xfrm>
          <a:off x="487054" y="2132856"/>
          <a:ext cx="8064895" cy="4365086"/>
        </p:xfrm>
        <a:graphic>
          <a:graphicData uri="http://schemas.openxmlformats.org/drawingml/2006/table">
            <a:tbl>
              <a:tblPr/>
              <a:tblGrid>
                <a:gridCol w="1660487"/>
                <a:gridCol w="507951"/>
                <a:gridCol w="567866"/>
                <a:gridCol w="538055"/>
                <a:gridCol w="493484"/>
                <a:gridCol w="1212012"/>
                <a:gridCol w="3085040"/>
              </a:tblGrid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Indicador</a:t>
                      </a:r>
                      <a:endParaRPr lang="es-CL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Ponderación Formulario H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Ponderación Incentivo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Meta </a:t>
                      </a:r>
                      <a:r>
                        <a:rPr lang="es-CL" sz="1050" b="1" dirty="0" smtClean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2017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Efectivo al 31 de Diciembre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% Cumplimiento </a:t>
                      </a:r>
                      <a:r>
                        <a:rPr lang="es-CL" sz="1050" b="1" dirty="0" smtClean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Indicador</a:t>
                      </a:r>
                      <a:r>
                        <a:rPr lang="es-CL" sz="1050" b="1" baseline="0" dirty="0" smtClean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 (Ingresar valores numerador y denominador)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Justificación / Análisis / Nota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1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Porcentaje de transacciones realizadas exitosamente en el período de operación de la Plataforma Integrada de Servicios del Estado (PISEE</a:t>
                      </a:r>
                      <a:r>
                        <a:rPr lang="es-CL" sz="1050" b="1" dirty="0" smtClean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050" b="1" dirty="0" smtClean="0">
                        <a:solidFill>
                          <a:srgbClr val="666666"/>
                        </a:solidFill>
                        <a:latin typeface="Segoe U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 smtClean="0">
                          <a:solidFill>
                            <a:srgbClr val="666666"/>
                          </a:solidFill>
                          <a:latin typeface="Segoe UI"/>
                          <a:ea typeface="Calibri"/>
                          <a:cs typeface="Times New Roman"/>
                        </a:rPr>
                        <a:t>(Nº de transacciones exitosas realizadas en el periodo de operación de la PISEE año t/Nº total de transacciones realizadas en el periodo de operación de la PISEE año t)*100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050" b="1" dirty="0" smtClean="0">
                        <a:solidFill>
                          <a:srgbClr val="666666"/>
                        </a:solidFill>
                        <a:latin typeface="Segoe U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9" marR="32269" marT="32269" marB="32269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dirty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15 %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9" marR="32269" marT="32269" marB="32269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10,00 %</a:t>
                      </a:r>
                      <a:endParaRPr lang="es-C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9" marR="32269" marT="32269" marB="32269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smtClean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96 </a:t>
                      </a:r>
                      <a:r>
                        <a:rPr lang="es-CL" sz="105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%</a:t>
                      </a:r>
                      <a:endParaRPr lang="es-C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9" marR="32269" marT="32269" marB="32269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9" marR="32269" marT="32269" marB="32269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9" marR="32269" marT="32269" marB="32269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269" marR="32269" marT="32269" marB="32269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395536" y="188640"/>
            <a:ext cx="864096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000" dirty="0" smtClean="0"/>
              <a:t>Aplicación reporte indicador estratégico al 31/12/2017 </a:t>
            </a:r>
          </a:p>
          <a:p>
            <a:endParaRPr lang="es-CL" sz="2000" dirty="0" smtClean="0"/>
          </a:p>
          <a:p>
            <a:r>
              <a:rPr lang="es-CL" dirty="0" smtClean="0"/>
              <a:t>Plazo de ingreso información: 3 de enero de 2018</a:t>
            </a:r>
          </a:p>
          <a:p>
            <a:r>
              <a:rPr lang="es-CL" dirty="0" smtClean="0"/>
              <a:t>Responsable operativo: Asesora Gobierno Digital, Srta. Ana Riquelme</a:t>
            </a:r>
          </a:p>
          <a:p>
            <a:r>
              <a:rPr lang="es-CL" dirty="0" smtClean="0"/>
              <a:t>Responsable final: Jefe Unidad de Gobierno Digital, Sr. Juan Cristóbal Palma</a:t>
            </a:r>
            <a:endParaRPr lang="es-CL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12397</TotalTime>
  <Words>130</Words>
  <Application>Microsoft Office PowerPoint</Application>
  <PresentationFormat>Presentación en pantalla 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1_Office Theme</vt:lpstr>
      <vt:lpstr>2_Office Theme</vt:lpstr>
      <vt:lpstr> </vt:lpstr>
    </vt:vector>
  </TitlesOfParts>
  <Company>Gabriel Badagnani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Executive Director</dc:creator>
  <cp:lastModifiedBy>pavila</cp:lastModifiedBy>
  <cp:revision>971</cp:revision>
  <cp:lastPrinted>2015-11-10T12:30:18Z</cp:lastPrinted>
  <dcterms:created xsi:type="dcterms:W3CDTF">2010-11-27T19:44:20Z</dcterms:created>
  <dcterms:modified xsi:type="dcterms:W3CDTF">2017-09-14T21:01:14Z</dcterms:modified>
</cp:coreProperties>
</file>